
<file path=[Content_Types].xml><?xml version="1.0" encoding="utf-8"?>
<Types xmlns="http://schemas.openxmlformats.org/package/2006/content-types">
  <Default Extension="jpe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otón" id="{B351E3F2-4AEE-034C-84D8-989F2CF9871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3"/>
  </p:normalViewPr>
  <p:slideViewPr>
    <p:cSldViewPr snapToGrid="0" snapToObjects="1">
      <p:cViewPr varScale="1">
        <p:scale>
          <a:sx n="90" d="100"/>
          <a:sy n="90" d="100"/>
        </p:scale>
        <p:origin x="232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B020-7B6B-C844-84AE-C4A2E55C3CBB}" type="datetimeFigureOut">
              <a:rPr lang="es-ES" smtClean="0"/>
              <a:t>14/3/23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A25-B441-4A41-9A20-78D495C6210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994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B020-7B6B-C844-84AE-C4A2E55C3CBB}" type="datetimeFigureOut">
              <a:rPr lang="es-ES" smtClean="0"/>
              <a:t>14/3/23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A25-B441-4A41-9A20-78D495C6210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5196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B020-7B6B-C844-84AE-C4A2E55C3CBB}" type="datetimeFigureOut">
              <a:rPr lang="es-ES" smtClean="0"/>
              <a:t>14/3/23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A25-B441-4A41-9A20-78D495C6210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239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B020-7B6B-C844-84AE-C4A2E55C3CBB}" type="datetimeFigureOut">
              <a:rPr lang="es-ES" smtClean="0"/>
              <a:t>14/3/23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A25-B441-4A41-9A20-78D495C6210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1512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B020-7B6B-C844-84AE-C4A2E55C3CBB}" type="datetimeFigureOut">
              <a:rPr lang="es-ES" smtClean="0"/>
              <a:t>14/3/23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A25-B441-4A41-9A20-78D495C6210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3090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B020-7B6B-C844-84AE-C4A2E55C3CBB}" type="datetimeFigureOut">
              <a:rPr lang="es-ES" smtClean="0"/>
              <a:t>14/3/23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A25-B441-4A41-9A20-78D495C6210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4032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B020-7B6B-C844-84AE-C4A2E55C3CBB}" type="datetimeFigureOut">
              <a:rPr lang="es-ES" smtClean="0"/>
              <a:t>14/3/23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A25-B441-4A41-9A20-78D495C6210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2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B020-7B6B-C844-84AE-C4A2E55C3CBB}" type="datetimeFigureOut">
              <a:rPr lang="es-ES" smtClean="0"/>
              <a:t>14/3/23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A25-B441-4A41-9A20-78D495C6210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1203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B020-7B6B-C844-84AE-C4A2E55C3CBB}" type="datetimeFigureOut">
              <a:rPr lang="es-ES" smtClean="0"/>
              <a:t>14/3/23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A25-B441-4A41-9A20-78D495C6210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4229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B020-7B6B-C844-84AE-C4A2E55C3CBB}" type="datetimeFigureOut">
              <a:rPr lang="es-ES" smtClean="0"/>
              <a:t>14/3/23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A25-B441-4A41-9A20-78D495C6210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7773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5B020-7B6B-C844-84AE-C4A2E55C3CBB}" type="datetimeFigureOut">
              <a:rPr lang="es-ES" smtClean="0"/>
              <a:t>14/3/23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A25-B441-4A41-9A20-78D495C6210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4161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5B020-7B6B-C844-84AE-C4A2E55C3CBB}" type="datetimeFigureOut">
              <a:rPr lang="es-ES" smtClean="0"/>
              <a:t>14/3/23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FCA25-B441-4A41-9A20-78D495C6210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511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video" Target="NULL" TargetMode="External"/><Relationship Id="rId7" Type="http://schemas.openxmlformats.org/officeDocument/2006/relationships/image" Target="../media/image3.png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5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62FAABD-BF2D-541A-00AF-04EEDE6E51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2601" y="131453"/>
            <a:ext cx="7635653" cy="6595094"/>
          </a:xfrm>
          <a:prstGeom prst="rect">
            <a:avLst/>
          </a:prstGeom>
        </p:spPr>
      </p:pic>
      <p:pic>
        <p:nvPicPr>
          <p:cNvPr id="7" name="dado" descr="dado">
            <a:hlinkClick r:id="" action="ppaction://media"/>
            <a:extLst>
              <a:ext uri="{FF2B5EF4-FFF2-40B4-BE49-F238E27FC236}">
                <a16:creationId xmlns:a16="http://schemas.microsoft.com/office/drawing/2014/main" id="{4A1BDF60-D75A-C4B5-BD75-B0D481A6C7CC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932968" y="2483924"/>
            <a:ext cx="3287528" cy="3287528"/>
          </a:xfrm>
          <a:prstGeom prst="rect">
            <a:avLst/>
          </a:prstGeom>
        </p:spPr>
      </p:pic>
      <p:sp>
        <p:nvSpPr>
          <p:cNvPr id="12" name="Elipse 11">
            <a:extLst>
              <a:ext uri="{FF2B5EF4-FFF2-40B4-BE49-F238E27FC236}">
                <a16:creationId xmlns:a16="http://schemas.microsoft.com/office/drawing/2014/main" id="{0552D225-0E50-036E-E9CA-C56E4017404D}"/>
              </a:ext>
            </a:extLst>
          </p:cNvPr>
          <p:cNvSpPr/>
          <p:nvPr/>
        </p:nvSpPr>
        <p:spPr>
          <a:xfrm>
            <a:off x="500063" y="4629150"/>
            <a:ext cx="2214562" cy="1928813"/>
          </a:xfrm>
          <a:prstGeom prst="ellipse">
            <a:avLst/>
          </a:prstGeom>
          <a:solidFill>
            <a:srgbClr val="FF0000">
              <a:alpha val="68117"/>
            </a:srgbClr>
          </a:solidFill>
          <a:ln>
            <a:gradFill>
              <a:gsLst>
                <a:gs pos="5100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70E27AA-CD4A-4943-76C4-6EA883FC2F42}"/>
              </a:ext>
            </a:extLst>
          </p:cNvPr>
          <p:cNvSpPr txBox="1"/>
          <p:nvPr/>
        </p:nvSpPr>
        <p:spPr>
          <a:xfrm>
            <a:off x="719525" y="5222417"/>
            <a:ext cx="17756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err="1"/>
              <a:t>Press</a:t>
            </a:r>
            <a:endParaRPr lang="es-ES" sz="3600" b="1" dirty="0"/>
          </a:p>
        </p:txBody>
      </p:sp>
      <p:pic>
        <p:nvPicPr>
          <p:cNvPr id="15" name="dado" descr="dado">
            <a:hlinkClick r:id="" action="ppaction://media"/>
            <a:extLst>
              <a:ext uri="{FF2B5EF4-FFF2-40B4-BE49-F238E27FC236}">
                <a16:creationId xmlns:a16="http://schemas.microsoft.com/office/drawing/2014/main" id="{D77FABD3-1643-D8A0-C163-060FE0389BB8}"/>
              </a:ext>
            </a:extLst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1">
                  <p14:trim st="100.224"/>
                </p14:media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404685" y="1771259"/>
            <a:ext cx="3006747" cy="3006747"/>
          </a:xfrm>
          <a:prstGeom prst="rect">
            <a:avLst/>
          </a:prstGeom>
          <a:scene3d>
            <a:camera prst="isometricLeftDown"/>
            <a:lightRig rig="threePt" dir="t"/>
          </a:scene3d>
        </p:spPr>
      </p:pic>
      <p:pic>
        <p:nvPicPr>
          <p:cNvPr id="16" name="dado" descr="dado">
            <a:hlinkClick r:id="" action="ppaction://media"/>
            <a:extLst>
              <a:ext uri="{FF2B5EF4-FFF2-40B4-BE49-F238E27FC236}">
                <a16:creationId xmlns:a16="http://schemas.microsoft.com/office/drawing/2014/main" id="{CF3664C3-2234-1334-E1D6-2AF51D76E10A}"/>
              </a:ext>
            </a:extLst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1">
                  <p14:trim st="266.0085"/>
                </p14:media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4976442" y="285750"/>
            <a:ext cx="3143316" cy="3143316"/>
          </a:xfrm>
          <a:prstGeom prst="rect">
            <a:avLst/>
          </a:prstGeom>
          <a:scene3d>
            <a:camera prst="isometricOffAxis1Top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539661207"/>
      </p:ext>
    </p:extLst>
  </p:cSld>
  <p:clrMapOvr>
    <a:masterClrMapping/>
  </p:clrMapOvr>
  <p:timing>
    <p:tnLst>
      <p:par>
        <p:cTn id="1" dur="indefinite" restart="never" nodeType="tmRoot">
          <p:childTnLst>
            <p:video>
              <p:cMediaNode vol="80000">
                <p:cTn id="2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6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93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659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5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6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7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8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9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video>
              <p:cMediaNode vol="80000">
                <p:cTn id="20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video>
            <p:video>
              <p:cMediaNode vol="80000">
                <p:cTn id="21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1</Words>
  <Application>Microsoft Macintosh PowerPoint</Application>
  <PresentationFormat>Panorámica</PresentationFormat>
  <Paragraphs>1</Paragraphs>
  <Slides>1</Slides>
  <Notes>0</Notes>
  <HiddenSlides>0</HiddenSlides>
  <MMClips>3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2</cp:revision>
  <dcterms:created xsi:type="dcterms:W3CDTF">2023-03-14T15:22:40Z</dcterms:created>
  <dcterms:modified xsi:type="dcterms:W3CDTF">2023-03-14T16:54:57Z</dcterms:modified>
</cp:coreProperties>
</file>